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6" r:id="rId12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810E7751-7C43-4E44-91BB-91DE939223FE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  <p14:section name="Section sans titre" id="{70389448-75B7-4737-8DDF-0BF5B470E71D}">
          <p14:sldIdLst>
            <p14:sldId id="267"/>
            <p14:sldId id="264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C45996-61E4-92F8-0FF0-608D95B1DCCD}" v="421" dt="2022-09-01T06:58:27.407"/>
    <p1510:client id="{735A638D-A253-4722-A157-80472E3F0117}" v="3" dt="2022-09-01T07:06:01.227"/>
    <p1510:client id="{AB22BB97-3AE3-77EA-145C-A3B1072E5B9D}" v="55" dt="2022-09-01T08:31:55.929"/>
    <p1510:client id="{BDB325E9-DB24-2B02-8124-839FBBD28FDE}" v="69" dt="2022-09-01T08:06:34.639"/>
    <p1510:client id="{C96E4202-44DB-F0F9-D907-FB70DCA17909}" v="273" dt="2022-09-01T07:49:56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an-Michel HAROUY" userId="S::jean-michel.harouy@saint-michel.org::68327acd-a621-453f-9729-f061d25046b8" providerId="AD" clId="Web-{C96E4202-44DB-F0F9-D907-FB70DCA17909}"/>
    <pc:docChg chg="addSld delSld modSld">
      <pc:chgData name="Jean-Michel HAROUY" userId="S::jean-michel.harouy@saint-michel.org::68327acd-a621-453f-9729-f061d25046b8" providerId="AD" clId="Web-{C96E4202-44DB-F0F9-D907-FB70DCA17909}" dt="2022-09-01T07:49:56.308" v="271" actId="1076"/>
      <pc:docMkLst>
        <pc:docMk/>
      </pc:docMkLst>
      <pc:sldChg chg="addSp modSp">
        <pc:chgData name="Jean-Michel HAROUY" userId="S::jean-michel.harouy@saint-michel.org::68327acd-a621-453f-9729-f061d25046b8" providerId="AD" clId="Web-{C96E4202-44DB-F0F9-D907-FB70DCA17909}" dt="2022-09-01T07:45:27.113" v="262" actId="1076"/>
        <pc:sldMkLst>
          <pc:docMk/>
          <pc:sldMk cId="2236985218" sldId="257"/>
        </pc:sldMkLst>
        <pc:picChg chg="add mod">
          <ac:chgData name="Jean-Michel HAROUY" userId="S::jean-michel.harouy@saint-michel.org::68327acd-a621-453f-9729-f061d25046b8" providerId="AD" clId="Web-{C96E4202-44DB-F0F9-D907-FB70DCA17909}" dt="2022-09-01T07:45:27.113" v="262" actId="1076"/>
          <ac:picMkLst>
            <pc:docMk/>
            <pc:sldMk cId="2236985218" sldId="257"/>
            <ac:picMk id="4" creationId="{0B504533-8B54-D61E-68AD-27B8758A4717}"/>
          </ac:picMkLst>
        </pc:picChg>
      </pc:sldChg>
      <pc:sldChg chg="addSp modSp">
        <pc:chgData name="Jean-Michel HAROUY" userId="S::jean-michel.harouy@saint-michel.org::68327acd-a621-453f-9729-f061d25046b8" providerId="AD" clId="Web-{C96E4202-44DB-F0F9-D907-FB70DCA17909}" dt="2022-09-01T07:46:26.302" v="267" actId="1076"/>
        <pc:sldMkLst>
          <pc:docMk/>
          <pc:sldMk cId="4018773232" sldId="258"/>
        </pc:sldMkLst>
        <pc:picChg chg="add mod">
          <ac:chgData name="Jean-Michel HAROUY" userId="S::jean-michel.harouy@saint-michel.org::68327acd-a621-453f-9729-f061d25046b8" providerId="AD" clId="Web-{C96E4202-44DB-F0F9-D907-FB70DCA17909}" dt="2022-09-01T07:46:26.302" v="267" actId="1076"/>
          <ac:picMkLst>
            <pc:docMk/>
            <pc:sldMk cId="4018773232" sldId="258"/>
            <ac:picMk id="4" creationId="{AE36AF91-3BF2-3577-5710-F4B5AD024B63}"/>
          </ac:picMkLst>
        </pc:picChg>
      </pc:sldChg>
      <pc:sldChg chg="addSp delSp modSp">
        <pc:chgData name="Jean-Michel HAROUY" userId="S::jean-michel.harouy@saint-michel.org::68327acd-a621-453f-9729-f061d25046b8" providerId="AD" clId="Web-{C96E4202-44DB-F0F9-D907-FB70DCA17909}" dt="2022-09-01T07:44:58.300" v="259" actId="14100"/>
        <pc:sldMkLst>
          <pc:docMk/>
          <pc:sldMk cId="576367387" sldId="259"/>
        </pc:sldMkLst>
        <pc:picChg chg="add mod">
          <ac:chgData name="Jean-Michel HAROUY" userId="S::jean-michel.harouy@saint-michel.org::68327acd-a621-453f-9729-f061d25046b8" providerId="AD" clId="Web-{C96E4202-44DB-F0F9-D907-FB70DCA17909}" dt="2022-09-01T07:44:58.300" v="259" actId="14100"/>
          <ac:picMkLst>
            <pc:docMk/>
            <pc:sldMk cId="576367387" sldId="259"/>
            <ac:picMk id="4" creationId="{611DDF2F-8760-32F3-3129-15D7F8ABB464}"/>
          </ac:picMkLst>
        </pc:picChg>
        <pc:picChg chg="add del mod">
          <ac:chgData name="Jean-Michel HAROUY" userId="S::jean-michel.harouy@saint-michel.org::68327acd-a621-453f-9729-f061d25046b8" providerId="AD" clId="Web-{C96E4202-44DB-F0F9-D907-FB70DCA17909}" dt="2022-09-01T07:44:53.550" v="257"/>
          <ac:picMkLst>
            <pc:docMk/>
            <pc:sldMk cId="576367387" sldId="259"/>
            <ac:picMk id="5" creationId="{526BA85A-0BF3-AD39-3D0D-E5E91C5D330E}"/>
          </ac:picMkLst>
        </pc:picChg>
      </pc:sldChg>
      <pc:sldChg chg="addSp modSp">
        <pc:chgData name="Jean-Michel HAROUY" userId="S::jean-michel.harouy@saint-michel.org::68327acd-a621-453f-9729-f061d25046b8" providerId="AD" clId="Web-{C96E4202-44DB-F0F9-D907-FB70DCA17909}" dt="2022-09-01T07:44:09.330" v="253" actId="14100"/>
        <pc:sldMkLst>
          <pc:docMk/>
          <pc:sldMk cId="3554647021" sldId="260"/>
        </pc:sldMkLst>
        <pc:picChg chg="add mod">
          <ac:chgData name="Jean-Michel HAROUY" userId="S::jean-michel.harouy@saint-michel.org::68327acd-a621-453f-9729-f061d25046b8" providerId="AD" clId="Web-{C96E4202-44DB-F0F9-D907-FB70DCA17909}" dt="2022-09-01T07:44:09.330" v="253" actId="14100"/>
          <ac:picMkLst>
            <pc:docMk/>
            <pc:sldMk cId="3554647021" sldId="260"/>
            <ac:picMk id="4" creationId="{7EB2B502-9A9D-9B72-DE9A-4FD7EA5C24E1}"/>
          </ac:picMkLst>
        </pc:picChg>
      </pc:sldChg>
      <pc:sldChg chg="addSp delSp modSp">
        <pc:chgData name="Jean-Michel HAROUY" userId="S::jean-michel.harouy@saint-michel.org::68327acd-a621-453f-9729-f061d25046b8" providerId="AD" clId="Web-{C96E4202-44DB-F0F9-D907-FB70DCA17909}" dt="2022-09-01T07:42:50.672" v="251" actId="1076"/>
        <pc:sldMkLst>
          <pc:docMk/>
          <pc:sldMk cId="333571735" sldId="261"/>
        </pc:sldMkLst>
        <pc:picChg chg="add del mod">
          <ac:chgData name="Jean-Michel HAROUY" userId="S::jean-michel.harouy@saint-michel.org::68327acd-a621-453f-9729-f061d25046b8" providerId="AD" clId="Web-{C96E4202-44DB-F0F9-D907-FB70DCA17909}" dt="2022-09-01T07:42:38.140" v="248"/>
          <ac:picMkLst>
            <pc:docMk/>
            <pc:sldMk cId="333571735" sldId="261"/>
            <ac:picMk id="4" creationId="{3C5D96DC-EB45-1411-674E-867D1CCBA01D}"/>
          </ac:picMkLst>
        </pc:picChg>
        <pc:picChg chg="add mod">
          <ac:chgData name="Jean-Michel HAROUY" userId="S::jean-michel.harouy@saint-michel.org::68327acd-a621-453f-9729-f061d25046b8" providerId="AD" clId="Web-{C96E4202-44DB-F0F9-D907-FB70DCA17909}" dt="2022-09-01T07:42:50.672" v="251" actId="1076"/>
          <ac:picMkLst>
            <pc:docMk/>
            <pc:sldMk cId="333571735" sldId="261"/>
            <ac:picMk id="5" creationId="{F9648128-7F44-8B73-33A3-3E933A55BA61}"/>
          </ac:picMkLst>
        </pc:picChg>
      </pc:sldChg>
      <pc:sldChg chg="addSp modSp">
        <pc:chgData name="Jean-Michel HAROUY" userId="S::jean-michel.harouy@saint-michel.org::68327acd-a621-453f-9729-f061d25046b8" providerId="AD" clId="Web-{C96E4202-44DB-F0F9-D907-FB70DCA17909}" dt="2022-09-01T07:42:15.843" v="244" actId="1076"/>
        <pc:sldMkLst>
          <pc:docMk/>
          <pc:sldMk cId="2074159034" sldId="262"/>
        </pc:sldMkLst>
        <pc:spChg chg="mod">
          <ac:chgData name="Jean-Michel HAROUY" userId="S::jean-michel.harouy@saint-michel.org::68327acd-a621-453f-9729-f061d25046b8" providerId="AD" clId="Web-{C96E4202-44DB-F0F9-D907-FB70DCA17909}" dt="2022-09-01T07:38:44.994" v="237" actId="20577"/>
          <ac:spMkLst>
            <pc:docMk/>
            <pc:sldMk cId="2074159034" sldId="262"/>
            <ac:spMk id="3" creationId="{F09C71CB-0804-CED2-B8B2-FAAFBD65E36A}"/>
          </ac:spMkLst>
        </pc:spChg>
        <pc:picChg chg="add mod">
          <ac:chgData name="Jean-Michel HAROUY" userId="S::jean-michel.harouy@saint-michel.org::68327acd-a621-453f-9729-f061d25046b8" providerId="AD" clId="Web-{C96E4202-44DB-F0F9-D907-FB70DCA17909}" dt="2022-09-01T07:42:15.843" v="244" actId="1076"/>
          <ac:picMkLst>
            <pc:docMk/>
            <pc:sldMk cId="2074159034" sldId="262"/>
            <ac:picMk id="4" creationId="{23D9D8AD-9AE4-0A13-2655-2CB8C6E0F725}"/>
          </ac:picMkLst>
        </pc:picChg>
      </pc:sldChg>
      <pc:sldChg chg="addSp delSp modSp">
        <pc:chgData name="Jean-Michel HAROUY" userId="S::jean-michel.harouy@saint-michel.org::68327acd-a621-453f-9729-f061d25046b8" providerId="AD" clId="Web-{C96E4202-44DB-F0F9-D907-FB70DCA17909}" dt="2022-09-01T07:49:56.308" v="271" actId="1076"/>
        <pc:sldMkLst>
          <pc:docMk/>
          <pc:sldMk cId="1583553293" sldId="263"/>
        </pc:sldMkLst>
        <pc:spChg chg="mod">
          <ac:chgData name="Jean-Michel HAROUY" userId="S::jean-michel.harouy@saint-michel.org::68327acd-a621-453f-9729-f061d25046b8" providerId="AD" clId="Web-{C96E4202-44DB-F0F9-D907-FB70DCA17909}" dt="2022-09-01T07:24:19.346" v="40" actId="20577"/>
          <ac:spMkLst>
            <pc:docMk/>
            <pc:sldMk cId="1583553293" sldId="263"/>
            <ac:spMk id="2" creationId="{884A4BE3-C38B-5CC9-BEBE-9554C07EE000}"/>
          </ac:spMkLst>
        </pc:spChg>
        <pc:spChg chg="mod">
          <ac:chgData name="Jean-Michel HAROUY" userId="S::jean-michel.harouy@saint-michel.org::68327acd-a621-453f-9729-f061d25046b8" providerId="AD" clId="Web-{C96E4202-44DB-F0F9-D907-FB70DCA17909}" dt="2022-09-01T07:34:52.722" v="173" actId="20577"/>
          <ac:spMkLst>
            <pc:docMk/>
            <pc:sldMk cId="1583553293" sldId="263"/>
            <ac:spMk id="3" creationId="{5CAB653F-F2CE-9607-6B74-6ACDC3C47EDF}"/>
          </ac:spMkLst>
        </pc:spChg>
        <pc:picChg chg="add del mod">
          <ac:chgData name="Jean-Michel HAROUY" userId="S::jean-michel.harouy@saint-michel.org::68327acd-a621-453f-9729-f061d25046b8" providerId="AD" clId="Web-{C96E4202-44DB-F0F9-D907-FB70DCA17909}" dt="2022-09-01T07:27:57.836" v="107"/>
          <ac:picMkLst>
            <pc:docMk/>
            <pc:sldMk cId="1583553293" sldId="263"/>
            <ac:picMk id="4" creationId="{F49BD787-D464-BEAA-B764-32A144858F48}"/>
          </ac:picMkLst>
        </pc:picChg>
        <pc:picChg chg="add mod">
          <ac:chgData name="Jean-Michel HAROUY" userId="S::jean-michel.harouy@saint-michel.org::68327acd-a621-453f-9729-f061d25046b8" providerId="AD" clId="Web-{C96E4202-44DB-F0F9-D907-FB70DCA17909}" dt="2022-09-01T07:49:56.308" v="271" actId="1076"/>
          <ac:picMkLst>
            <pc:docMk/>
            <pc:sldMk cId="1583553293" sldId="263"/>
            <ac:picMk id="5" creationId="{7221CAAF-BF23-F097-9072-E671080185FE}"/>
          </ac:picMkLst>
        </pc:picChg>
      </pc:sldChg>
      <pc:sldChg chg="modSp">
        <pc:chgData name="Jean-Michel HAROUY" userId="S::jean-michel.harouy@saint-michel.org::68327acd-a621-453f-9729-f061d25046b8" providerId="AD" clId="Web-{C96E4202-44DB-F0F9-D907-FB70DCA17909}" dt="2022-09-01T07:23:02.579" v="20" actId="20577"/>
        <pc:sldMkLst>
          <pc:docMk/>
          <pc:sldMk cId="3230329104" sldId="264"/>
        </pc:sldMkLst>
        <pc:spChg chg="mod">
          <ac:chgData name="Jean-Michel HAROUY" userId="S::jean-michel.harouy@saint-michel.org::68327acd-a621-453f-9729-f061d25046b8" providerId="AD" clId="Web-{C96E4202-44DB-F0F9-D907-FB70DCA17909}" dt="2022-09-01T07:23:02.579" v="20" actId="20577"/>
          <ac:spMkLst>
            <pc:docMk/>
            <pc:sldMk cId="3230329104" sldId="264"/>
            <ac:spMk id="3" creationId="{BEEEA0C3-D829-C6C9-0914-4ADE55E18F20}"/>
          </ac:spMkLst>
        </pc:spChg>
      </pc:sldChg>
      <pc:sldChg chg="modSp new del">
        <pc:chgData name="Jean-Michel HAROUY" userId="S::jean-michel.harouy@saint-michel.org::68327acd-a621-453f-9729-f061d25046b8" providerId="AD" clId="Web-{C96E4202-44DB-F0F9-D907-FB70DCA17909}" dt="2022-09-01T07:36:09.974" v="181"/>
        <pc:sldMkLst>
          <pc:docMk/>
          <pc:sldMk cId="473014577" sldId="265"/>
        </pc:sldMkLst>
        <pc:spChg chg="mod">
          <ac:chgData name="Jean-Michel HAROUY" userId="S::jean-michel.harouy@saint-michel.org::68327acd-a621-453f-9729-f061d25046b8" providerId="AD" clId="Web-{C96E4202-44DB-F0F9-D907-FB70DCA17909}" dt="2022-09-01T07:35:31.661" v="179" actId="20577"/>
          <ac:spMkLst>
            <pc:docMk/>
            <pc:sldMk cId="473014577" sldId="265"/>
            <ac:spMk id="2" creationId="{2C32D000-1583-1C76-668C-5079751692B2}"/>
          </ac:spMkLst>
        </pc:spChg>
      </pc:sldChg>
      <pc:sldChg chg="addSp modSp new">
        <pc:chgData name="Jean-Michel HAROUY" userId="S::jean-michel.harouy@saint-michel.org::68327acd-a621-453f-9729-f061d25046b8" providerId="AD" clId="Web-{C96E4202-44DB-F0F9-D907-FB70DCA17909}" dt="2022-09-01T07:39:30.073" v="240" actId="1076"/>
        <pc:sldMkLst>
          <pc:docMk/>
          <pc:sldMk cId="2569623752" sldId="266"/>
        </pc:sldMkLst>
        <pc:spChg chg="mod">
          <ac:chgData name="Jean-Michel HAROUY" userId="S::jean-michel.harouy@saint-michel.org::68327acd-a621-453f-9729-f061d25046b8" providerId="AD" clId="Web-{C96E4202-44DB-F0F9-D907-FB70DCA17909}" dt="2022-09-01T07:36:21.912" v="186" actId="20577"/>
          <ac:spMkLst>
            <pc:docMk/>
            <pc:sldMk cId="2569623752" sldId="266"/>
            <ac:spMk id="2" creationId="{EB070544-1842-98EA-5528-AC4FDF0F7B22}"/>
          </ac:spMkLst>
        </pc:spChg>
        <pc:spChg chg="mod">
          <ac:chgData name="Jean-Michel HAROUY" userId="S::jean-michel.harouy@saint-michel.org::68327acd-a621-453f-9729-f061d25046b8" providerId="AD" clId="Web-{C96E4202-44DB-F0F9-D907-FB70DCA17909}" dt="2022-09-01T07:37:21.570" v="201" actId="20577"/>
          <ac:spMkLst>
            <pc:docMk/>
            <pc:sldMk cId="2569623752" sldId="266"/>
            <ac:spMk id="3" creationId="{A89D2944-9A58-479A-F266-64779BB15322}"/>
          </ac:spMkLst>
        </pc:spChg>
        <pc:picChg chg="add mod">
          <ac:chgData name="Jean-Michel HAROUY" userId="S::jean-michel.harouy@saint-michel.org::68327acd-a621-453f-9729-f061d25046b8" providerId="AD" clId="Web-{C96E4202-44DB-F0F9-D907-FB70DCA17909}" dt="2022-09-01T07:39:30.073" v="240" actId="1076"/>
          <ac:picMkLst>
            <pc:docMk/>
            <pc:sldMk cId="2569623752" sldId="266"/>
            <ac:picMk id="4" creationId="{2F01D4D0-9685-F263-4BE3-B7F2E1D41D43}"/>
          </ac:picMkLst>
        </pc:picChg>
      </pc:sldChg>
    </pc:docChg>
  </pc:docChgLst>
  <pc:docChgLst>
    <pc:chgData name="Jean-Michel HAROUY" userId="S::jean-michel.harouy@saint-michel.org::68327acd-a621-453f-9729-f061d25046b8" providerId="AD" clId="Web-{AB22BB97-3AE3-77EA-145C-A3B1072E5B9D}"/>
    <pc:docChg chg="modSld">
      <pc:chgData name="Jean-Michel HAROUY" userId="S::jean-michel.harouy@saint-michel.org::68327acd-a621-453f-9729-f061d25046b8" providerId="AD" clId="Web-{AB22BB97-3AE3-77EA-145C-A3B1072E5B9D}" dt="2022-09-01T08:31:55.929" v="54" actId="20577"/>
      <pc:docMkLst>
        <pc:docMk/>
      </pc:docMkLst>
      <pc:sldChg chg="modSp">
        <pc:chgData name="Jean-Michel HAROUY" userId="S::jean-michel.harouy@saint-michel.org::68327acd-a621-453f-9729-f061d25046b8" providerId="AD" clId="Web-{AB22BB97-3AE3-77EA-145C-A3B1072E5B9D}" dt="2022-09-01T08:31:55.929" v="54" actId="20577"/>
        <pc:sldMkLst>
          <pc:docMk/>
          <pc:sldMk cId="184443187" sldId="267"/>
        </pc:sldMkLst>
        <pc:spChg chg="mod">
          <ac:chgData name="Jean-Michel HAROUY" userId="S::jean-michel.harouy@saint-michel.org::68327acd-a621-453f-9729-f061d25046b8" providerId="AD" clId="Web-{AB22BB97-3AE3-77EA-145C-A3B1072E5B9D}" dt="2022-09-01T08:31:23.553" v="32" actId="20577"/>
          <ac:spMkLst>
            <pc:docMk/>
            <pc:sldMk cId="184443187" sldId="267"/>
            <ac:spMk id="6" creationId="{811B6FAD-95CE-AD20-4319-BD4FCB089AC7}"/>
          </ac:spMkLst>
        </pc:spChg>
        <pc:spChg chg="mod">
          <ac:chgData name="Jean-Michel HAROUY" userId="S::jean-michel.harouy@saint-michel.org::68327acd-a621-453f-9729-f061d25046b8" providerId="AD" clId="Web-{AB22BB97-3AE3-77EA-145C-A3B1072E5B9D}" dt="2022-09-01T08:31:55.929" v="54" actId="20577"/>
          <ac:spMkLst>
            <pc:docMk/>
            <pc:sldMk cId="184443187" sldId="267"/>
            <ac:spMk id="7" creationId="{6FAB0615-51C5-4019-D565-A1D6A9C5DFCC}"/>
          </ac:spMkLst>
        </pc:spChg>
        <pc:spChg chg="mod">
          <ac:chgData name="Jean-Michel HAROUY" userId="S::jean-michel.harouy@saint-michel.org::68327acd-a621-453f-9729-f061d25046b8" providerId="AD" clId="Web-{AB22BB97-3AE3-77EA-145C-A3B1072E5B9D}" dt="2022-09-01T08:22:27.141" v="5" actId="20577"/>
          <ac:spMkLst>
            <pc:docMk/>
            <pc:sldMk cId="184443187" sldId="267"/>
            <ac:spMk id="8" creationId="{B2A0422F-F105-CD2C-8C45-7B6ED033C7E7}"/>
          </ac:spMkLst>
        </pc:spChg>
        <pc:spChg chg="mod">
          <ac:chgData name="Jean-Michel HAROUY" userId="S::jean-michel.harouy@saint-michel.org::68327acd-a621-453f-9729-f061d25046b8" providerId="AD" clId="Web-{AB22BB97-3AE3-77EA-145C-A3B1072E5B9D}" dt="2022-09-01T08:28:23.545" v="17" actId="20577"/>
          <ac:spMkLst>
            <pc:docMk/>
            <pc:sldMk cId="184443187" sldId="267"/>
            <ac:spMk id="13" creationId="{86C741F5-B31D-BE9F-2E96-2B750836857F}"/>
          </ac:spMkLst>
        </pc:spChg>
      </pc:sldChg>
    </pc:docChg>
  </pc:docChgLst>
  <pc:docChgLst>
    <pc:chgData name="Jean-Michel HAROUY" userId="S::jean-michel.harouy@saint-michel.org::68327acd-a621-453f-9729-f061d25046b8" providerId="AD" clId="Web-{735A638D-A253-4722-A157-80472E3F0117}"/>
    <pc:docChg chg="modSld">
      <pc:chgData name="Jean-Michel HAROUY" userId="S::jean-michel.harouy@saint-michel.org::68327acd-a621-453f-9729-f061d25046b8" providerId="AD" clId="Web-{735A638D-A253-4722-A157-80472E3F0117}" dt="2022-09-01T07:06:01.227" v="2"/>
      <pc:docMkLst>
        <pc:docMk/>
      </pc:docMkLst>
      <pc:sldChg chg="addAnim modAnim">
        <pc:chgData name="Jean-Michel HAROUY" userId="S::jean-michel.harouy@saint-michel.org::68327acd-a621-453f-9729-f061d25046b8" providerId="AD" clId="Web-{735A638D-A253-4722-A157-80472E3F0117}" dt="2022-09-01T07:06:01.227" v="2"/>
        <pc:sldMkLst>
          <pc:docMk/>
          <pc:sldMk cId="1583553293" sldId="263"/>
        </pc:sldMkLst>
      </pc:sldChg>
    </pc:docChg>
  </pc:docChgLst>
  <pc:docChgLst>
    <pc:chgData name="Jean-Michel HAROUY" userId="68327acd-a621-453f-9729-f061d25046b8" providerId="ADAL" clId="{6F7AEB47-A265-46EF-A165-1892A75A00DF}"/>
    <pc:docChg chg="undo custSel delSld modSld addSection modSection">
      <pc:chgData name="Jean-Michel HAROUY" userId="68327acd-a621-453f-9729-f061d25046b8" providerId="ADAL" clId="{6F7AEB47-A265-46EF-A165-1892A75A00DF}" dt="2022-09-01T08:20:31.024" v="172" actId="2696"/>
      <pc:docMkLst>
        <pc:docMk/>
      </pc:docMkLst>
      <pc:sldChg chg="modSp modAnim">
        <pc:chgData name="Jean-Michel HAROUY" userId="68327acd-a621-453f-9729-f061d25046b8" providerId="ADAL" clId="{6F7AEB47-A265-46EF-A165-1892A75A00DF}" dt="2022-09-01T06:59:57.207" v="2" actId="20577"/>
        <pc:sldMkLst>
          <pc:docMk/>
          <pc:sldMk cId="3856144342" sldId="256"/>
        </pc:sldMkLst>
        <pc:spChg chg="mod">
          <ac:chgData name="Jean-Michel HAROUY" userId="68327acd-a621-453f-9729-f061d25046b8" providerId="ADAL" clId="{6F7AEB47-A265-46EF-A165-1892A75A00DF}" dt="2022-09-01T06:59:57.207" v="2" actId="20577"/>
          <ac:spMkLst>
            <pc:docMk/>
            <pc:sldMk cId="3856144342" sldId="256"/>
            <ac:spMk id="3" creationId="{00000000-0000-0000-0000-000000000000}"/>
          </ac:spMkLst>
        </pc:spChg>
      </pc:sldChg>
      <pc:sldChg chg="modSp mod">
        <pc:chgData name="Jean-Michel HAROUY" userId="68327acd-a621-453f-9729-f061d25046b8" providerId="ADAL" clId="{6F7AEB47-A265-46EF-A165-1892A75A00DF}" dt="2022-09-01T07:04:48.657" v="88" actId="20577"/>
        <pc:sldMkLst>
          <pc:docMk/>
          <pc:sldMk cId="3230329104" sldId="264"/>
        </pc:sldMkLst>
        <pc:spChg chg="mod">
          <ac:chgData name="Jean-Michel HAROUY" userId="68327acd-a621-453f-9729-f061d25046b8" providerId="ADAL" clId="{6F7AEB47-A265-46EF-A165-1892A75A00DF}" dt="2022-09-01T07:04:26.982" v="35" actId="313"/>
          <ac:spMkLst>
            <pc:docMk/>
            <pc:sldMk cId="3230329104" sldId="264"/>
            <ac:spMk id="2" creationId="{C5918F7D-B3F4-46DA-9C0E-346DA938B43F}"/>
          </ac:spMkLst>
        </pc:spChg>
        <pc:spChg chg="mod">
          <ac:chgData name="Jean-Michel HAROUY" userId="68327acd-a621-453f-9729-f061d25046b8" providerId="ADAL" clId="{6F7AEB47-A265-46EF-A165-1892A75A00DF}" dt="2022-09-01T07:04:48.657" v="88" actId="20577"/>
          <ac:spMkLst>
            <pc:docMk/>
            <pc:sldMk cId="3230329104" sldId="264"/>
            <ac:spMk id="3" creationId="{BEEEA0C3-D829-C6C9-0914-4ADE55E18F20}"/>
          </ac:spMkLst>
        </pc:spChg>
      </pc:sldChg>
      <pc:sldChg chg="addSp delSp modSp mod">
        <pc:chgData name="Jean-Michel HAROUY" userId="68327acd-a621-453f-9729-f061d25046b8" providerId="ADAL" clId="{6F7AEB47-A265-46EF-A165-1892A75A00DF}" dt="2022-09-01T08:20:20.702" v="171" actId="20577"/>
        <pc:sldMkLst>
          <pc:docMk/>
          <pc:sldMk cId="184443187" sldId="267"/>
        </pc:sldMkLst>
        <pc:spChg chg="mod">
          <ac:chgData name="Jean-Michel HAROUY" userId="68327acd-a621-453f-9729-f061d25046b8" providerId="ADAL" clId="{6F7AEB47-A265-46EF-A165-1892A75A00DF}" dt="2022-09-01T08:14:21.914" v="109" actId="242"/>
          <ac:spMkLst>
            <pc:docMk/>
            <pc:sldMk cId="184443187" sldId="267"/>
            <ac:spMk id="3" creationId="{BC894C2B-677C-C600-8A8E-EE11BF553199}"/>
          </ac:spMkLst>
        </pc:spChg>
        <pc:spChg chg="mod">
          <ac:chgData name="Jean-Michel HAROUY" userId="68327acd-a621-453f-9729-f061d25046b8" providerId="ADAL" clId="{6F7AEB47-A265-46EF-A165-1892A75A00DF}" dt="2022-09-01T08:11:43.510" v="100" actId="207"/>
          <ac:spMkLst>
            <pc:docMk/>
            <pc:sldMk cId="184443187" sldId="267"/>
            <ac:spMk id="4" creationId="{7BFAE559-D7B3-F399-AD0E-8B19FE4AD3E0}"/>
          </ac:spMkLst>
        </pc:spChg>
        <pc:spChg chg="mod">
          <ac:chgData name="Jean-Michel HAROUY" userId="68327acd-a621-453f-9729-f061d25046b8" providerId="ADAL" clId="{6F7AEB47-A265-46EF-A165-1892A75A00DF}" dt="2022-09-01T08:14:18.720" v="108" actId="242"/>
          <ac:spMkLst>
            <pc:docMk/>
            <pc:sldMk cId="184443187" sldId="267"/>
            <ac:spMk id="5" creationId="{17B00DCF-9648-207B-9010-173C066B05EC}"/>
          </ac:spMkLst>
        </pc:spChg>
        <pc:spChg chg="mod">
          <ac:chgData name="Jean-Michel HAROUY" userId="68327acd-a621-453f-9729-f061d25046b8" providerId="ADAL" clId="{6F7AEB47-A265-46EF-A165-1892A75A00DF}" dt="2022-09-01T08:15:10.246" v="114" actId="255"/>
          <ac:spMkLst>
            <pc:docMk/>
            <pc:sldMk cId="184443187" sldId="267"/>
            <ac:spMk id="6" creationId="{811B6FAD-95CE-AD20-4319-BD4FCB089AC7}"/>
          </ac:spMkLst>
        </pc:spChg>
        <pc:spChg chg="mod">
          <ac:chgData name="Jean-Michel HAROUY" userId="68327acd-a621-453f-9729-f061d25046b8" providerId="ADAL" clId="{6F7AEB47-A265-46EF-A165-1892A75A00DF}" dt="2022-09-01T08:15:59.203" v="117" actId="255"/>
          <ac:spMkLst>
            <pc:docMk/>
            <pc:sldMk cId="184443187" sldId="267"/>
            <ac:spMk id="7" creationId="{6FAB0615-51C5-4019-D565-A1D6A9C5DFCC}"/>
          </ac:spMkLst>
        </pc:spChg>
        <pc:spChg chg="mod">
          <ac:chgData name="Jean-Michel HAROUY" userId="68327acd-a621-453f-9729-f061d25046b8" providerId="ADAL" clId="{6F7AEB47-A265-46EF-A165-1892A75A00DF}" dt="2022-09-01T08:16:44.190" v="119" actId="255"/>
          <ac:spMkLst>
            <pc:docMk/>
            <pc:sldMk cId="184443187" sldId="267"/>
            <ac:spMk id="8" creationId="{B2A0422F-F105-CD2C-8C45-7B6ED033C7E7}"/>
          </ac:spMkLst>
        </pc:spChg>
        <pc:spChg chg="add mod">
          <ac:chgData name="Jean-Michel HAROUY" userId="68327acd-a621-453f-9729-f061d25046b8" providerId="ADAL" clId="{6F7AEB47-A265-46EF-A165-1892A75A00DF}" dt="2022-09-01T08:14:14.432" v="107" actId="242"/>
          <ac:spMkLst>
            <pc:docMk/>
            <pc:sldMk cId="184443187" sldId="267"/>
            <ac:spMk id="9" creationId="{732FD554-F013-D746-6675-7B95FBE2B586}"/>
          </ac:spMkLst>
        </pc:spChg>
        <pc:spChg chg="add mod">
          <ac:chgData name="Jean-Michel HAROUY" userId="68327acd-a621-453f-9729-f061d25046b8" providerId="ADAL" clId="{6F7AEB47-A265-46EF-A165-1892A75A00DF}" dt="2022-09-01T08:17:46.992" v="124" actId="20577"/>
          <ac:spMkLst>
            <pc:docMk/>
            <pc:sldMk cId="184443187" sldId="267"/>
            <ac:spMk id="10" creationId="{6B3D6E99-AB5A-14CC-CDBB-0842C54875B9}"/>
          </ac:spMkLst>
        </pc:spChg>
        <pc:spChg chg="add del mod">
          <ac:chgData name="Jean-Michel HAROUY" userId="68327acd-a621-453f-9729-f061d25046b8" providerId="ADAL" clId="{6F7AEB47-A265-46EF-A165-1892A75A00DF}" dt="2022-09-01T08:17:45.466" v="123"/>
          <ac:spMkLst>
            <pc:docMk/>
            <pc:sldMk cId="184443187" sldId="267"/>
            <ac:spMk id="11" creationId="{C8308EC9-412A-A4D5-1D22-9307489C64B5}"/>
          </ac:spMkLst>
        </pc:spChg>
        <pc:spChg chg="add del mod">
          <ac:chgData name="Jean-Michel HAROUY" userId="68327acd-a621-453f-9729-f061d25046b8" providerId="ADAL" clId="{6F7AEB47-A265-46EF-A165-1892A75A00DF}" dt="2022-09-01T08:17:51.524" v="126"/>
          <ac:spMkLst>
            <pc:docMk/>
            <pc:sldMk cId="184443187" sldId="267"/>
            <ac:spMk id="12" creationId="{DB8EFD65-788B-2993-A079-FE04149D2029}"/>
          </ac:spMkLst>
        </pc:spChg>
        <pc:spChg chg="add mod">
          <ac:chgData name="Jean-Michel HAROUY" userId="68327acd-a621-453f-9729-f061d25046b8" providerId="ADAL" clId="{6F7AEB47-A265-46EF-A165-1892A75A00DF}" dt="2022-09-01T08:20:20.702" v="171" actId="20577"/>
          <ac:spMkLst>
            <pc:docMk/>
            <pc:sldMk cId="184443187" sldId="267"/>
            <ac:spMk id="13" creationId="{86C741F5-B31D-BE9F-2E96-2B750836857F}"/>
          </ac:spMkLst>
        </pc:spChg>
      </pc:sldChg>
      <pc:sldChg chg="del">
        <pc:chgData name="Jean-Michel HAROUY" userId="68327acd-a621-453f-9729-f061d25046b8" providerId="ADAL" clId="{6F7AEB47-A265-46EF-A165-1892A75A00DF}" dt="2022-09-01T08:20:31.024" v="172" actId="2696"/>
        <pc:sldMkLst>
          <pc:docMk/>
          <pc:sldMk cId="2077739553" sldId="268"/>
        </pc:sldMkLst>
      </pc:sldChg>
    </pc:docChg>
  </pc:docChgLst>
  <pc:docChgLst>
    <pc:chgData name="Jean-Michel HAROUY" userId="S::jean-michel.harouy@saint-michel.org::68327acd-a621-453f-9729-f061d25046b8" providerId="AD" clId="Web-{BDB325E9-DB24-2B02-8124-839FBBD28FDE}"/>
    <pc:docChg chg="addSld modSld sldOrd">
      <pc:chgData name="Jean-Michel HAROUY" userId="S::jean-michel.harouy@saint-michel.org::68327acd-a621-453f-9729-f061d25046b8" providerId="AD" clId="Web-{BDB325E9-DB24-2B02-8124-839FBBD28FDE}" dt="2022-09-01T08:06:34.639" v="68" actId="20577"/>
      <pc:docMkLst>
        <pc:docMk/>
      </pc:docMkLst>
      <pc:sldChg chg="ord">
        <pc:chgData name="Jean-Michel HAROUY" userId="S::jean-michel.harouy@saint-michel.org::68327acd-a621-453f-9729-f061d25046b8" providerId="AD" clId="Web-{BDB325E9-DB24-2B02-8124-839FBBD28FDE}" dt="2022-09-01T07:54:46.281" v="1"/>
        <pc:sldMkLst>
          <pc:docMk/>
          <pc:sldMk cId="2569623752" sldId="266"/>
        </pc:sldMkLst>
      </pc:sldChg>
      <pc:sldChg chg="addSp delSp modSp new mod ord modClrScheme chgLayout">
        <pc:chgData name="Jean-Michel HAROUY" userId="S::jean-michel.harouy@saint-michel.org::68327acd-a621-453f-9729-f061d25046b8" providerId="AD" clId="Web-{BDB325E9-DB24-2B02-8124-839FBBD28FDE}" dt="2022-09-01T08:06:34.639" v="68" actId="20577"/>
        <pc:sldMkLst>
          <pc:docMk/>
          <pc:sldMk cId="184443187" sldId="267"/>
        </pc:sldMkLst>
        <pc:spChg chg="mod ord">
          <ac:chgData name="Jean-Michel HAROUY" userId="S::jean-michel.harouy@saint-michel.org::68327acd-a621-453f-9729-f061d25046b8" providerId="AD" clId="Web-{BDB325E9-DB24-2B02-8124-839FBBD28FDE}" dt="2022-09-01T08:05:04.743" v="57" actId="20577"/>
          <ac:spMkLst>
            <pc:docMk/>
            <pc:sldMk cId="184443187" sldId="267"/>
            <ac:spMk id="2" creationId="{BBA6F138-6DFC-8543-E21D-1EDAA2203F95}"/>
          </ac:spMkLst>
        </pc:spChg>
        <pc:spChg chg="mod ord">
          <ac:chgData name="Jean-Michel HAROUY" userId="S::jean-michel.harouy@saint-michel.org::68327acd-a621-453f-9729-f061d25046b8" providerId="AD" clId="Web-{BDB325E9-DB24-2B02-8124-839FBBD28FDE}" dt="2022-09-01T08:06:26.388" v="67" actId="20577"/>
          <ac:spMkLst>
            <pc:docMk/>
            <pc:sldMk cId="184443187" sldId="267"/>
            <ac:spMk id="3" creationId="{BC894C2B-677C-C600-8A8E-EE11BF553199}"/>
          </ac:spMkLst>
        </pc:spChg>
        <pc:spChg chg="add mod ord">
          <ac:chgData name="Jean-Michel HAROUY" userId="S::jean-michel.harouy@saint-michel.org::68327acd-a621-453f-9729-f061d25046b8" providerId="AD" clId="Web-{BDB325E9-DB24-2B02-8124-839FBBD28FDE}" dt="2022-09-01T08:06:34.639" v="68" actId="20577"/>
          <ac:spMkLst>
            <pc:docMk/>
            <pc:sldMk cId="184443187" sldId="267"/>
            <ac:spMk id="4" creationId="{7BFAE559-D7B3-F399-AD0E-8B19FE4AD3E0}"/>
          </ac:spMkLst>
        </pc:spChg>
        <pc:spChg chg="add mod ord">
          <ac:chgData name="Jean-Michel HAROUY" userId="S::jean-michel.harouy@saint-michel.org::68327acd-a621-453f-9729-f061d25046b8" providerId="AD" clId="Web-{BDB325E9-DB24-2B02-8124-839FBBD28FDE}" dt="2022-09-01T08:06:24.185" v="66" actId="20577"/>
          <ac:spMkLst>
            <pc:docMk/>
            <pc:sldMk cId="184443187" sldId="267"/>
            <ac:spMk id="5" creationId="{17B00DCF-9648-207B-9010-173C066B05EC}"/>
          </ac:spMkLst>
        </pc:spChg>
        <pc:spChg chg="add mod ord">
          <ac:chgData name="Jean-Michel HAROUY" userId="S::jean-michel.harouy@saint-michel.org::68327acd-a621-453f-9729-f061d25046b8" providerId="AD" clId="Web-{BDB325E9-DB24-2B02-8124-839FBBD28FDE}" dt="2022-09-01T07:58:47.656" v="28" actId="14100"/>
          <ac:spMkLst>
            <pc:docMk/>
            <pc:sldMk cId="184443187" sldId="267"/>
            <ac:spMk id="6" creationId="{811B6FAD-95CE-AD20-4319-BD4FCB089AC7}"/>
          </ac:spMkLst>
        </pc:spChg>
        <pc:spChg chg="add mod ord">
          <ac:chgData name="Jean-Michel HAROUY" userId="S::jean-michel.harouy@saint-michel.org::68327acd-a621-453f-9729-f061d25046b8" providerId="AD" clId="Web-{BDB325E9-DB24-2B02-8124-839FBBD28FDE}" dt="2022-09-01T07:59:41.909" v="32" actId="14100"/>
          <ac:spMkLst>
            <pc:docMk/>
            <pc:sldMk cId="184443187" sldId="267"/>
            <ac:spMk id="7" creationId="{6FAB0615-51C5-4019-D565-A1D6A9C5DFCC}"/>
          </ac:spMkLst>
        </pc:spChg>
        <pc:spChg chg="add mod ord">
          <ac:chgData name="Jean-Michel HAROUY" userId="S::jean-michel.harouy@saint-michel.org::68327acd-a621-453f-9729-f061d25046b8" providerId="AD" clId="Web-{BDB325E9-DB24-2B02-8124-839FBBD28FDE}" dt="2022-09-01T08:00:00.864" v="36" actId="14100"/>
          <ac:spMkLst>
            <pc:docMk/>
            <pc:sldMk cId="184443187" sldId="267"/>
            <ac:spMk id="8" creationId="{B2A0422F-F105-CD2C-8C45-7B6ED033C7E7}"/>
          </ac:spMkLst>
        </pc:spChg>
        <pc:spChg chg="add del mod">
          <ac:chgData name="Jean-Michel HAROUY" userId="S::jean-michel.harouy@saint-michel.org::68327acd-a621-453f-9729-f061d25046b8" providerId="AD" clId="Web-{BDB325E9-DB24-2B02-8124-839FBBD28FDE}" dt="2022-09-01T08:04:06.379" v="52"/>
          <ac:spMkLst>
            <pc:docMk/>
            <pc:sldMk cId="184443187" sldId="267"/>
            <ac:spMk id="9" creationId="{547D59CB-BAC4-834D-F597-1F2B1102FC26}"/>
          </ac:spMkLst>
        </pc:spChg>
      </pc:sldChg>
      <pc:sldChg chg="add">
        <pc:chgData name="Jean-Michel HAROUY" userId="S::jean-michel.harouy@saint-michel.org::68327acd-a621-453f-9729-f061d25046b8" providerId="AD" clId="Web-{BDB325E9-DB24-2B02-8124-839FBBD28FDE}" dt="2022-09-01T07:55:08.658" v="3"/>
        <pc:sldMkLst>
          <pc:docMk/>
          <pc:sldMk cId="2077739553" sldId="268"/>
        </pc:sldMkLst>
      </pc:sldChg>
    </pc:docChg>
  </pc:docChgLst>
  <pc:docChgLst>
    <pc:chgData name="Jean-Michel HAROUY" userId="S::jean-michel.harouy@saint-michel.org::68327acd-a621-453f-9729-f061d25046b8" providerId="AD" clId="Web-{27C45996-61E4-92F8-0FF0-608D95B1DCCD}"/>
    <pc:docChg chg="addSld modSld">
      <pc:chgData name="Jean-Michel HAROUY" userId="S::jean-michel.harouy@saint-michel.org::68327acd-a621-453f-9729-f061d25046b8" providerId="AD" clId="Web-{27C45996-61E4-92F8-0FF0-608D95B1DCCD}" dt="2022-09-01T06:58:27.407" v="412"/>
      <pc:docMkLst>
        <pc:docMk/>
      </pc:docMkLst>
      <pc:sldChg chg="modSp">
        <pc:chgData name="Jean-Michel HAROUY" userId="S::jean-michel.harouy@saint-michel.org::68327acd-a621-453f-9729-f061d25046b8" providerId="AD" clId="Web-{27C45996-61E4-92F8-0FF0-608D95B1DCCD}" dt="2022-09-01T06:36:01.956" v="51" actId="20577"/>
        <pc:sldMkLst>
          <pc:docMk/>
          <pc:sldMk cId="3856144342" sldId="256"/>
        </pc:sldMkLst>
        <pc:spChg chg="mod">
          <ac:chgData name="Jean-Michel HAROUY" userId="S::jean-michel.harouy@saint-michel.org::68327acd-a621-453f-9729-f061d25046b8" providerId="AD" clId="Web-{27C45996-61E4-92F8-0FF0-608D95B1DCCD}" dt="2022-09-01T06:34:27.423" v="16" actId="20577"/>
          <ac:spMkLst>
            <pc:docMk/>
            <pc:sldMk cId="3856144342" sldId="256"/>
            <ac:spMk id="2" creationId="{00000000-0000-0000-0000-000000000000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36:01.956" v="51" actId="20577"/>
          <ac:spMkLst>
            <pc:docMk/>
            <pc:sldMk cId="3856144342" sldId="256"/>
            <ac:spMk id="3" creationId="{00000000-0000-0000-0000-000000000000}"/>
          </ac:spMkLst>
        </pc:spChg>
      </pc:sldChg>
      <pc:sldChg chg="modSp new addAnim modAnim">
        <pc:chgData name="Jean-Michel HAROUY" userId="S::jean-michel.harouy@saint-michel.org::68327acd-a621-453f-9729-f061d25046b8" providerId="AD" clId="Web-{27C45996-61E4-92F8-0FF0-608D95B1DCCD}" dt="2022-09-01T06:57:53.469" v="407"/>
        <pc:sldMkLst>
          <pc:docMk/>
          <pc:sldMk cId="2236985218" sldId="257"/>
        </pc:sldMkLst>
        <pc:spChg chg="mod">
          <ac:chgData name="Jean-Michel HAROUY" userId="S::jean-michel.harouy@saint-michel.org::68327acd-a621-453f-9729-f061d25046b8" providerId="AD" clId="Web-{27C45996-61E4-92F8-0FF0-608D95B1DCCD}" dt="2022-09-01T06:40:27.790" v="125" actId="20577"/>
          <ac:spMkLst>
            <pc:docMk/>
            <pc:sldMk cId="2236985218" sldId="257"/>
            <ac:spMk id="2" creationId="{F6A6C60D-F4D8-EAC7-71BA-BA88106EA311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40:04.883" v="122" actId="20577"/>
          <ac:spMkLst>
            <pc:docMk/>
            <pc:sldMk cId="2236985218" sldId="257"/>
            <ac:spMk id="3" creationId="{921D2EAF-7950-50E2-DFAE-07F5B9C42971}"/>
          </ac:spMkLst>
        </pc:spChg>
      </pc:sldChg>
      <pc:sldChg chg="modSp add replId">
        <pc:chgData name="Jean-Michel HAROUY" userId="S::jean-michel.harouy@saint-michel.org::68327acd-a621-453f-9729-f061d25046b8" providerId="AD" clId="Web-{27C45996-61E4-92F8-0FF0-608D95B1DCCD}" dt="2022-09-01T06:41:06.822" v="139" actId="20577"/>
        <pc:sldMkLst>
          <pc:docMk/>
          <pc:sldMk cId="4018773232" sldId="258"/>
        </pc:sldMkLst>
        <pc:spChg chg="mod">
          <ac:chgData name="Jean-Michel HAROUY" userId="S::jean-michel.harouy@saint-michel.org::68327acd-a621-453f-9729-f061d25046b8" providerId="AD" clId="Web-{27C45996-61E4-92F8-0FF0-608D95B1DCCD}" dt="2022-09-01T06:40:32.321" v="126" actId="20577"/>
          <ac:spMkLst>
            <pc:docMk/>
            <pc:sldMk cId="4018773232" sldId="258"/>
            <ac:spMk id="2" creationId="{F6A6C60D-F4D8-EAC7-71BA-BA88106EA311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41:06.822" v="139" actId="20577"/>
          <ac:spMkLst>
            <pc:docMk/>
            <pc:sldMk cId="4018773232" sldId="258"/>
            <ac:spMk id="3" creationId="{921D2EAF-7950-50E2-DFAE-07F5B9C42971}"/>
          </ac:spMkLst>
        </pc:spChg>
      </pc:sldChg>
      <pc:sldChg chg="modSp new">
        <pc:chgData name="Jean-Michel HAROUY" userId="S::jean-michel.harouy@saint-michel.org::68327acd-a621-453f-9729-f061d25046b8" providerId="AD" clId="Web-{27C45996-61E4-92F8-0FF0-608D95B1DCCD}" dt="2022-09-01T06:42:49.121" v="182" actId="20577"/>
        <pc:sldMkLst>
          <pc:docMk/>
          <pc:sldMk cId="576367387" sldId="259"/>
        </pc:sldMkLst>
        <pc:spChg chg="mod">
          <ac:chgData name="Jean-Michel HAROUY" userId="S::jean-michel.harouy@saint-michel.org::68327acd-a621-453f-9729-f061d25046b8" providerId="AD" clId="Web-{27C45996-61E4-92F8-0FF0-608D95B1DCCD}" dt="2022-09-01T06:41:24.385" v="146" actId="20577"/>
          <ac:spMkLst>
            <pc:docMk/>
            <pc:sldMk cId="576367387" sldId="259"/>
            <ac:spMk id="2" creationId="{C32F8BE3-9038-8550-DCFB-F2D4D69D69B2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42:49.121" v="182" actId="20577"/>
          <ac:spMkLst>
            <pc:docMk/>
            <pc:sldMk cId="576367387" sldId="259"/>
            <ac:spMk id="3" creationId="{AF064921-4890-6EE5-023A-897213335123}"/>
          </ac:spMkLst>
        </pc:spChg>
      </pc:sldChg>
      <pc:sldChg chg="modSp new addAnim modAnim">
        <pc:chgData name="Jean-Michel HAROUY" userId="S::jean-michel.harouy@saint-michel.org::68327acd-a621-453f-9729-f061d25046b8" providerId="AD" clId="Web-{27C45996-61E4-92F8-0FF0-608D95B1DCCD}" dt="2022-09-01T06:58:27.407" v="412"/>
        <pc:sldMkLst>
          <pc:docMk/>
          <pc:sldMk cId="3554647021" sldId="260"/>
        </pc:sldMkLst>
        <pc:spChg chg="mod">
          <ac:chgData name="Jean-Michel HAROUY" userId="S::jean-michel.harouy@saint-michel.org::68327acd-a621-453f-9729-f061d25046b8" providerId="AD" clId="Web-{27C45996-61E4-92F8-0FF0-608D95B1DCCD}" dt="2022-09-01T06:43:00.903" v="188" actId="20577"/>
          <ac:spMkLst>
            <pc:docMk/>
            <pc:sldMk cId="3554647021" sldId="260"/>
            <ac:spMk id="2" creationId="{3CA6D76B-F7F5-3BF5-C20D-931210FC228D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44:39.233" v="220" actId="20577"/>
          <ac:spMkLst>
            <pc:docMk/>
            <pc:sldMk cId="3554647021" sldId="260"/>
            <ac:spMk id="3" creationId="{33231D92-AC3D-6DE1-49F1-1C66B77E0149}"/>
          </ac:spMkLst>
        </pc:spChg>
      </pc:sldChg>
      <pc:sldChg chg="modSp new addAnim modAnim">
        <pc:chgData name="Jean-Michel HAROUY" userId="S::jean-michel.harouy@saint-michel.org::68327acd-a621-453f-9729-f061d25046b8" providerId="AD" clId="Web-{27C45996-61E4-92F8-0FF0-608D95B1DCCD}" dt="2022-09-01T06:57:09.608" v="401"/>
        <pc:sldMkLst>
          <pc:docMk/>
          <pc:sldMk cId="333571735" sldId="261"/>
        </pc:sldMkLst>
        <pc:spChg chg="mod">
          <ac:chgData name="Jean-Michel HAROUY" userId="S::jean-michel.harouy@saint-michel.org::68327acd-a621-453f-9729-f061d25046b8" providerId="AD" clId="Web-{27C45996-61E4-92F8-0FF0-608D95B1DCCD}" dt="2022-09-01T06:44:53.452" v="227" actId="20577"/>
          <ac:spMkLst>
            <pc:docMk/>
            <pc:sldMk cId="333571735" sldId="261"/>
            <ac:spMk id="2" creationId="{0BC36A26-DDA2-3A57-2B30-5AD26A1A1F18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56:18.029" v="398" actId="20577"/>
          <ac:spMkLst>
            <pc:docMk/>
            <pc:sldMk cId="333571735" sldId="261"/>
            <ac:spMk id="3" creationId="{E3AF85AC-CFB7-3F10-2F89-23B20C7E90F3}"/>
          </ac:spMkLst>
        </pc:spChg>
      </pc:sldChg>
      <pc:sldChg chg="modSp new addAnim modAnim">
        <pc:chgData name="Jean-Michel HAROUY" userId="S::jean-michel.harouy@saint-michel.org::68327acd-a621-453f-9729-f061d25046b8" providerId="AD" clId="Web-{27C45996-61E4-92F8-0FF0-608D95B1DCCD}" dt="2022-09-01T06:58:12.469" v="410"/>
        <pc:sldMkLst>
          <pc:docMk/>
          <pc:sldMk cId="2074159034" sldId="262"/>
        </pc:sldMkLst>
        <pc:spChg chg="mod">
          <ac:chgData name="Jean-Michel HAROUY" userId="S::jean-michel.harouy@saint-michel.org::68327acd-a621-453f-9729-f061d25046b8" providerId="AD" clId="Web-{27C45996-61E4-92F8-0FF0-608D95B1DCCD}" dt="2022-09-01T06:45:59.641" v="252" actId="20577"/>
          <ac:spMkLst>
            <pc:docMk/>
            <pc:sldMk cId="2074159034" sldId="262"/>
            <ac:spMk id="2" creationId="{0D64364D-5DA4-FEF2-3258-CFD6C6B25236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47:17.221" v="307" actId="20577"/>
          <ac:spMkLst>
            <pc:docMk/>
            <pc:sldMk cId="2074159034" sldId="262"/>
            <ac:spMk id="3" creationId="{F09C71CB-0804-CED2-B8B2-FAAFBD65E36A}"/>
          </ac:spMkLst>
        </pc:spChg>
      </pc:sldChg>
      <pc:sldChg chg="modSp new">
        <pc:chgData name="Jean-Michel HAROUY" userId="S::jean-michel.harouy@saint-michel.org::68327acd-a621-453f-9729-f061d25046b8" providerId="AD" clId="Web-{27C45996-61E4-92F8-0FF0-608D95B1DCCD}" dt="2022-09-01T06:49:50.786" v="358" actId="20577"/>
        <pc:sldMkLst>
          <pc:docMk/>
          <pc:sldMk cId="1583553293" sldId="263"/>
        </pc:sldMkLst>
        <pc:spChg chg="mod">
          <ac:chgData name="Jean-Michel HAROUY" userId="S::jean-michel.harouy@saint-michel.org::68327acd-a621-453f-9729-f061d25046b8" providerId="AD" clId="Web-{27C45996-61E4-92F8-0FF0-608D95B1DCCD}" dt="2022-09-01T06:47:21.377" v="311" actId="20577"/>
          <ac:spMkLst>
            <pc:docMk/>
            <pc:sldMk cId="1583553293" sldId="263"/>
            <ac:spMk id="2" creationId="{884A4BE3-C38B-5CC9-BEBE-9554C07EE000}"/>
          </ac:spMkLst>
        </pc:spChg>
        <pc:spChg chg="mod">
          <ac:chgData name="Jean-Michel HAROUY" userId="S::jean-michel.harouy@saint-michel.org::68327acd-a621-453f-9729-f061d25046b8" providerId="AD" clId="Web-{27C45996-61E4-92F8-0FF0-608D95B1DCCD}" dt="2022-09-01T06:49:50.786" v="358" actId="20577"/>
          <ac:spMkLst>
            <pc:docMk/>
            <pc:sldMk cId="1583553293" sldId="263"/>
            <ac:spMk id="3" creationId="{5CAB653F-F2CE-9607-6B74-6ACDC3C47EDF}"/>
          </ac:spMkLst>
        </pc:spChg>
      </pc:sldChg>
      <pc:sldChg chg="new">
        <pc:chgData name="Jean-Michel HAROUY" userId="S::jean-michel.harouy@saint-michel.org::68327acd-a621-453f-9729-f061d25046b8" providerId="AD" clId="Web-{27C45996-61E4-92F8-0FF0-608D95B1DCCD}" dt="2022-09-01T06:49:51.208" v="359"/>
        <pc:sldMkLst>
          <pc:docMk/>
          <pc:sldMk cId="3230329104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669A63A-7243-43A0-B0D2-A0322F7ADA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63D0D6-1F39-4ED9-AA68-D36D6D0B62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630AF-4A22-442B-A90C-CF8A5596C07A}" type="datetime1">
              <a:rPr lang="fr-FR" smtClean="0"/>
              <a:t>01/09/2022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D0D389-31C2-4F3F-8C86-A9FC85FA12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237D49-08AC-4133-B71B-123DFD1BBA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DA1D3C-81E3-4F82-A636-A03F4EB401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9624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2032E-1DA1-4EB9-8EAC-82ECCBFFB3BF}" type="datetime1">
              <a:rPr lang="fr-FR" smtClean="0"/>
              <a:pPr/>
              <a:t>01/09/2022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5C75A-E371-44FC-B30A-F735471372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40946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5C75A-E371-44FC-B30A-F7354713727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36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e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orme libre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orme libre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orme libre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orme libre 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orme libre 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orme libre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orme libre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orme libre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orme libre 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orme libre 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orme libre 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orme libre 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orme libre 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orme libre 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orme libre 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orme libre 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orme libre 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orme libre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orme libre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orme libre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orme libre 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orme libre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orme libre 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orme libre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orme libre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orme libre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orme libre 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orme libre 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orme libre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orme libre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orme libre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orme libre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orme libre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orme libre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orme libre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orme libre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orme libre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orme libre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orme libre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orme libre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orme libre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orme libre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orme libre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orme libre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orme libre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orme libre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orme libre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orme libre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orme libre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orme libre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rtlCol="0" anchor="b">
            <a:normAutofit/>
          </a:bodyPr>
          <a:lstStyle>
            <a:lvl1pPr algn="l">
              <a:defRPr sz="48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 rtlCol="0"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 rtlCol="0"/>
          <a:lstStyle/>
          <a:p>
            <a:pPr rtl="0"/>
            <a:fld id="{CF08D668-4BC0-4CDB-9B86-DE682481DFF9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5124020"/>
            <a:ext cx="9910859" cy="682472"/>
          </a:xfrm>
        </p:spPr>
        <p:txBody>
          <a:bodyPr rtlCol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2A2F9B-B86E-43F2-B18A-D15C606BA300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4419599"/>
            <a:ext cx="9904459" cy="137159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F4344E-2C8A-4FC4-815A-156BDBB794F2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365557"/>
            <a:ext cx="875229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1" y="4309919"/>
            <a:ext cx="9906002" cy="1489496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9E2943-6345-49E8-B783-0A66EF9421BF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60" name="Zone de texte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Zone de texte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364" y="4657655"/>
            <a:ext cx="9904505" cy="1140644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3B138-4BC2-48EB-B6B5-1F9010E477D6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0" y="2674463"/>
            <a:ext cx="3196899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1127918" y="3360263"/>
            <a:ext cx="3208735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514766" y="2677635"/>
            <a:ext cx="3184385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4504213" y="3363435"/>
            <a:ext cx="3195830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442" y="2674463"/>
            <a:ext cx="3194968" cy="685800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852442" y="3360263"/>
            <a:ext cx="3194968" cy="2430936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C8AC54-47E8-455F-B946-6C2146701BCA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 3 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3" y="4404596"/>
            <a:ext cx="319524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1141413" y="4980858"/>
            <a:ext cx="3195240" cy="81784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4489053" y="4404596"/>
            <a:ext cx="3200400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4487593" y="4980857"/>
            <a:ext cx="3200400" cy="81034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852567" y="4404595"/>
            <a:ext cx="3190741" cy="576262"/>
          </a:xfrm>
        </p:spPr>
        <p:txBody>
          <a:bodyPr rtlCol="0"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 rtl="0">
              <a:buNone/>
            </a:pPr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852442" y="4980854"/>
            <a:ext cx="3194968" cy="810345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B02EE67-FF17-4DF0-9829-ED602516B6AB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00739E-7E62-4E1D-904B-086EE85DD8B1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 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1141410" y="609599"/>
            <a:ext cx="7748590" cy="5181601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EC66CD-B356-4D5C-AD50-6BD69D931936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C35E71B-828B-42B2-8FFF-8F54F3728D31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rtlCol="0" anchor="b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141411" y="4424362"/>
            <a:ext cx="9906000" cy="1374776"/>
          </a:xfrm>
        </p:spPr>
        <p:txBody>
          <a:bodyPr rtlCol="0"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978BD7-C93B-4C81-8808-0602EEAA0D4F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141410" y="2249486"/>
            <a:ext cx="4878389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172200" y="2249486"/>
            <a:ext cx="4875211" cy="3541714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9D595D-8C95-4E32-87C5-13737C68A710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370019" y="2249486"/>
            <a:ext cx="4649783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141410" y="3073397"/>
            <a:ext cx="4878391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6400808" y="2249485"/>
            <a:ext cx="4646602" cy="823912"/>
          </a:xfrm>
        </p:spPr>
        <p:txBody>
          <a:bodyPr rtlCol="0"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6172200" y="3073397"/>
            <a:ext cx="4875210" cy="2717801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DA759D-04B2-44BC-90BE-4B87CBA3108B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A1026B5-A485-46D6-AB07-2FC62B781980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0F356B-B2AC-4095-9654-914AF32EFF7B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156200" y="592666"/>
            <a:ext cx="5891209" cy="5198534"/>
          </a:xfrm>
        </p:spPr>
        <p:txBody>
          <a:bodyPr rtlCol="0" anchor="ctr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6705" y="2249486"/>
            <a:ext cx="3856037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94F51B8-F97F-4B39-9088-1B1A9605BAAD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141410" y="2249486"/>
            <a:ext cx="5934511" cy="3541714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2467C-5233-4442-B487-3C3607DDD274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fr-FR" noProof="0" smtClean="0"/>
              <a:t>‹N°›</a:t>
            </a:fld>
            <a:endParaRPr lang="fr-FR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e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e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orme libre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orme libre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orme libre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orme libre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orme libre 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orme libre 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orme libre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orme libre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orme libre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orme libre 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gne 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orme libre 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orme libre 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orme libre 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orme libre 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orme libre 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orme libre 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orme libre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orme libre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orme libre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orme libre 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orme libre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orme libre 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orme libre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orme libre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e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orme libre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orme libre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orme libre 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orme libre 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orme libre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orme libre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orme libre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orme libre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orme libre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606F074-D86C-47E3-B58D-F95F5D2B8846}" type="datetime1">
              <a:rPr lang="fr-FR" noProof="0" smtClean="0"/>
              <a:t>01/09/2022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fr-FR" noProof="0" smtClean="0"/>
              <a:pPr rtl="0"/>
              <a:t>‹N°›</a:t>
            </a:fld>
            <a:endParaRPr lang="fr-FR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nsi.sapiensjmh.top/blog/nsi-premier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si.sapiensjmh.top/blog/" TargetMode="External"/><Relationship Id="rId2" Type="http://schemas.openxmlformats.org/officeDocument/2006/relationships/hyperlink" Target="https://www.ecoledirecte.com/logi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/>
            <a:r>
              <a:rPr lang="fr-FR"/>
              <a:t>Spécialité "Numérique et Sciences Informatiques"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fr-FR"/>
              <a:t>Année scolaire 2022-2023</a:t>
            </a:r>
          </a:p>
          <a:p>
            <a:pPr algn="ctr"/>
            <a:r>
              <a:rPr lang="fr-FR"/>
              <a:t>Lycée d'enseignement général "Saint-Michel" </a:t>
            </a:r>
            <a:br>
              <a:rPr lang="fr-FR">
                <a:ea typeface="+mn-lt"/>
                <a:cs typeface="+mn-lt"/>
              </a:rPr>
            </a:br>
            <a:r>
              <a:rPr lang="fr-FR">
                <a:ea typeface="+mn-lt"/>
                <a:cs typeface="+mn-lt"/>
              </a:rPr>
              <a:t>5 rue Henri Dunant 53204 Château-Gontier-sur-Mayenne 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14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918F7D-B3F4-46DA-9C0E-346DA938B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Sept thèmes (programme officiel)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EEEA0C3-D829-C6C9-0914-4ADE55E18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i="1"/>
              <a:t>(détails sur </a:t>
            </a:r>
            <a:r>
              <a:rPr lang="fr-FR" i="1">
                <a:hlinkClick r:id="rId2"/>
              </a:rPr>
              <a:t>NSI – Workspace</a:t>
            </a:r>
            <a:r>
              <a:rPr lang="fr-FR" i="1"/>
              <a:t>)</a:t>
            </a:r>
          </a:p>
          <a:p>
            <a:endParaRPr lang="fr-FR"/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0329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070544-1842-98EA-5528-AC4FDF0F7B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/>
              <a:t>DES Questions 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89D2944-9A58-479A-F266-64779BB153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fr-FR"/>
              <a:t>Merci de votre attention !</a:t>
            </a:r>
          </a:p>
        </p:txBody>
      </p:sp>
      <p:pic>
        <p:nvPicPr>
          <p:cNvPr id="4" name="Graphique 4" descr="Pensée contour">
            <a:extLst>
              <a:ext uri="{FF2B5EF4-FFF2-40B4-BE49-F238E27FC236}">
                <a16:creationId xmlns:a16="http://schemas.microsoft.com/office/drawing/2014/main" id="{2F01D4D0-9685-F263-4BE3-B7F2E1D41D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8288" y="230459"/>
            <a:ext cx="3311912" cy="3311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2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6C60D-F4D8-EAC7-71BA-BA88106E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Présentation de l'enseignant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D2EAF-7950-50E2-DFAE-07F5B9C4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Monsieur HAROUY Jean-Michel</a:t>
            </a:r>
          </a:p>
          <a:p>
            <a:r>
              <a:rPr lang="fr-FR"/>
              <a:t>Professeur Agrégé en Sciences de la Vie et de la Terre</a:t>
            </a:r>
          </a:p>
          <a:p>
            <a:r>
              <a:rPr lang="fr-FR"/>
              <a:t>Titulaire d'un Diplôme Universitaire d'Enseignement de la Spécialité NSI en LEG</a:t>
            </a:r>
          </a:p>
        </p:txBody>
      </p:sp>
      <p:pic>
        <p:nvPicPr>
          <p:cNvPr id="4" name="Graphique 4" descr="Homme professeur contour">
            <a:extLst>
              <a:ext uri="{FF2B5EF4-FFF2-40B4-BE49-F238E27FC236}">
                <a16:creationId xmlns:a16="http://schemas.microsoft.com/office/drawing/2014/main" id="{0B504533-8B54-D61E-68AD-27B8758A4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65580" y="425605"/>
            <a:ext cx="3061009" cy="3061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8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A6C60D-F4D8-EAC7-71BA-BA88106EA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Présentation des apprenants (Elèves)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21D2EAF-7950-50E2-DFAE-07F5B9C429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i="1"/>
              <a:t>Questionnaire sur "Ecole Directe"</a:t>
            </a:r>
          </a:p>
        </p:txBody>
      </p:sp>
      <p:pic>
        <p:nvPicPr>
          <p:cNvPr id="4" name="Graphique 4" descr="Groupe de personnes contour">
            <a:extLst>
              <a:ext uri="{FF2B5EF4-FFF2-40B4-BE49-F238E27FC236}">
                <a16:creationId xmlns:a16="http://schemas.microsoft.com/office/drawing/2014/main" id="{AE36AF91-3BF2-3577-5710-F4B5AD024B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7995" y="1680116"/>
            <a:ext cx="4575717" cy="456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73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2F8BE3-9038-8550-DCFB-F2D4D69D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/>
              <a:t>Emploi du temps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064921-4890-6EE5-023A-8972133351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Séance le mercredi de 8h00 à 9h50 en salle B01</a:t>
            </a:r>
          </a:p>
          <a:p>
            <a:r>
              <a:rPr lang="fr-FR"/>
              <a:t>Séance le vendredi de 8h00 à 9h50 en salle B01</a:t>
            </a:r>
          </a:p>
        </p:txBody>
      </p:sp>
      <p:pic>
        <p:nvPicPr>
          <p:cNvPr id="4" name="Graphique 4" descr="Sablier 30% contour">
            <a:extLst>
              <a:ext uri="{FF2B5EF4-FFF2-40B4-BE49-F238E27FC236}">
                <a16:creationId xmlns:a16="http://schemas.microsoft.com/office/drawing/2014/main" id="{611DDF2F-8760-32F3-3129-15D7F8ABB4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287215" y="2042532"/>
            <a:ext cx="2856570" cy="28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36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A6D76B-F7F5-3BF5-C20D-931210FC2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Matériel requis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231D92-AC3D-6DE1-49F1-1C66B77E0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Un grand classeur avec intercalaires et pochettes plastiques perforées</a:t>
            </a:r>
          </a:p>
          <a:p>
            <a:r>
              <a:rPr lang="fr-FR"/>
              <a:t>Feuilles simples et copies doubles</a:t>
            </a:r>
          </a:p>
          <a:p>
            <a:r>
              <a:rPr lang="fr-FR"/>
              <a:t>De quoi écrire !</a:t>
            </a:r>
          </a:p>
        </p:txBody>
      </p:sp>
      <p:pic>
        <p:nvPicPr>
          <p:cNvPr id="4" name="Graphique 4" descr="Crayon contour">
            <a:extLst>
              <a:ext uri="{FF2B5EF4-FFF2-40B4-BE49-F238E27FC236}">
                <a16:creationId xmlns:a16="http://schemas.microsoft.com/office/drawing/2014/main" id="{7EB2B502-9A9D-9B72-DE9A-4FD7EA5C2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38800" y="2971800"/>
            <a:ext cx="2624253" cy="262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4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BC36A26-DDA2-3A57-2B30-5AD26A1A1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Matériel requis à la maison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AF85AC-CFB7-3F10-2F89-23B20C7E9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Ordinateur de type PC sur lequel il est possible d'installer des logiciels</a:t>
            </a:r>
          </a:p>
          <a:p>
            <a:r>
              <a:rPr lang="fr-FR"/>
              <a:t>Connexion internet pour accéder aux "outils numériques" en ligne = </a:t>
            </a:r>
            <a:br>
              <a:rPr lang="fr-FR"/>
            </a:br>
            <a:r>
              <a:rPr lang="fr-FR"/>
              <a:t>"</a:t>
            </a:r>
            <a:r>
              <a:rPr lang="fr-FR">
                <a:hlinkClick r:id="rId2"/>
              </a:rPr>
              <a:t>Ecole Directe</a:t>
            </a:r>
            <a:r>
              <a:rPr lang="fr-FR"/>
              <a:t>" </a:t>
            </a:r>
            <a:br>
              <a:rPr lang="fr-FR"/>
            </a:br>
            <a:r>
              <a:rPr lang="fr-FR"/>
              <a:t>+ </a:t>
            </a:r>
            <a:br>
              <a:rPr lang="fr-FR"/>
            </a:br>
            <a:r>
              <a:rPr lang="fr-FR"/>
              <a:t>"</a:t>
            </a:r>
            <a:r>
              <a:rPr lang="fr-FR">
                <a:ea typeface="+mn-lt"/>
                <a:cs typeface="+mn-lt"/>
                <a:hlinkClick r:id="rId3"/>
              </a:rPr>
              <a:t>N.S.I. WorkSpace</a:t>
            </a:r>
            <a:r>
              <a:rPr lang="fr-FR">
                <a:ea typeface="+mn-lt"/>
                <a:cs typeface="+mn-lt"/>
              </a:rPr>
              <a:t>"</a:t>
            </a:r>
            <a:endParaRPr lang="fr-FR"/>
          </a:p>
        </p:txBody>
      </p:sp>
      <p:pic>
        <p:nvPicPr>
          <p:cNvPr id="5" name="Graphique 5" descr="Ordinateur contour">
            <a:extLst>
              <a:ext uri="{FF2B5EF4-FFF2-40B4-BE49-F238E27FC236}">
                <a16:creationId xmlns:a16="http://schemas.microsoft.com/office/drawing/2014/main" id="{F9648128-7F44-8B73-33A3-3E933A55BA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681654" y="2804532"/>
            <a:ext cx="3795131" cy="3795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7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64364D-5DA4-FEF2-3258-CFD6C6B2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Travail personnel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9C71CB-0804-CED2-B8B2-FAAFBD65E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/>
              <a:t>Relire </a:t>
            </a:r>
            <a:r>
              <a:rPr lang="fr-FR"/>
              <a:t>ses notes de cours, si besoin les compléter</a:t>
            </a:r>
          </a:p>
          <a:p>
            <a:r>
              <a:rPr lang="fr-FR" b="1"/>
              <a:t>Apprendre </a:t>
            </a:r>
            <a:r>
              <a:rPr lang="fr-FR"/>
              <a:t>les notions, </a:t>
            </a:r>
            <a:r>
              <a:rPr lang="fr-FR" b="1"/>
              <a:t>vérifier </a:t>
            </a:r>
            <a:r>
              <a:rPr lang="fr-FR"/>
              <a:t>qu'elles sont comprises, </a:t>
            </a:r>
            <a:r>
              <a:rPr lang="fr-FR" b="1"/>
              <a:t>préparer </a:t>
            </a:r>
            <a:r>
              <a:rPr lang="fr-FR"/>
              <a:t>des questions</a:t>
            </a:r>
          </a:p>
          <a:p>
            <a:r>
              <a:rPr lang="fr-FR" b="1"/>
              <a:t>Faire </a:t>
            </a:r>
            <a:r>
              <a:rPr lang="fr-FR"/>
              <a:t>les exercices indiqués</a:t>
            </a:r>
          </a:p>
          <a:p>
            <a:r>
              <a:rPr lang="fr-FR" b="1"/>
              <a:t>Rendre </a:t>
            </a:r>
            <a:r>
              <a:rPr lang="fr-FR"/>
              <a:t>les travaux demandés sur "Ecole Directe"</a:t>
            </a:r>
          </a:p>
        </p:txBody>
      </p:sp>
      <p:pic>
        <p:nvPicPr>
          <p:cNvPr id="4" name="Graphique 4" descr="Clap contour">
            <a:extLst>
              <a:ext uri="{FF2B5EF4-FFF2-40B4-BE49-F238E27FC236}">
                <a16:creationId xmlns:a16="http://schemas.microsoft.com/office/drawing/2014/main" id="{23D9D8AD-9AE4-0A13-2655-2CB8C6E0F7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4898" y="211873"/>
            <a:ext cx="2754351" cy="2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15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4A4BE3-C38B-5CC9-BEBE-9554C07EE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Déroulement de l'enseignement</a:t>
            </a:r>
            <a:br>
              <a:rPr lang="fr-FR"/>
            </a:br>
            <a:r>
              <a:rPr lang="fr-FR"/>
              <a:t>et Evaluation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CAB653F-F2CE-9607-6B74-6ACDC3C47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b="1"/>
              <a:t>Séquences d'apprentissage de notions ("cours")</a:t>
            </a:r>
          </a:p>
          <a:p>
            <a:pPr lvl="1"/>
            <a:r>
              <a:rPr lang="fr-FR" b="1" i="1"/>
              <a:t>Evaluation</a:t>
            </a:r>
            <a:r>
              <a:rPr lang="fr-FR" b="1" i="1">
                <a:ea typeface="+mn-lt"/>
                <a:cs typeface="+mn-lt"/>
              </a:rPr>
              <a:t> </a:t>
            </a:r>
            <a:r>
              <a:rPr lang="fr-FR" i="1">
                <a:latin typeface="Wingdings 3"/>
                <a:sym typeface="Wingdings 3"/>
              </a:rPr>
              <a:t>â</a:t>
            </a:r>
            <a:r>
              <a:rPr lang="fr-FR" i="1">
                <a:latin typeface="TW Cen MT"/>
              </a:rPr>
              <a:t> Epreuve </a:t>
            </a:r>
            <a:r>
              <a:rPr lang="fr-FR" i="1"/>
              <a:t>Ecrite = contrôles des acquis</a:t>
            </a:r>
            <a:br>
              <a:rPr lang="fr-FR" i="1"/>
            </a:br>
            <a:r>
              <a:rPr lang="fr-FR" i="1"/>
              <a:t>(connaissances et compréhension des notions)</a:t>
            </a:r>
          </a:p>
          <a:p>
            <a:r>
              <a:rPr lang="fr-FR" b="1"/>
              <a:t>Séquences de réalisation ("travaux pratiques")</a:t>
            </a:r>
          </a:p>
          <a:p>
            <a:pPr lvl="1"/>
            <a:r>
              <a:rPr lang="fr-FR" b="1" i="1"/>
              <a:t>Evaluation </a:t>
            </a:r>
            <a:r>
              <a:rPr lang="fr-FR" i="1">
                <a:latin typeface="Wingdings 3"/>
                <a:ea typeface="+mn-lt"/>
                <a:cs typeface="+mn-lt"/>
                <a:sym typeface="Wingdings 3"/>
              </a:rPr>
              <a:t>â</a:t>
            </a:r>
            <a:r>
              <a:rPr lang="fr-FR" i="1">
                <a:latin typeface="Tw Cen MT"/>
                <a:ea typeface="+mn-lt"/>
                <a:cs typeface="+mn-lt"/>
              </a:rPr>
              <a:t> Epreuve Pratique</a:t>
            </a:r>
            <a:r>
              <a:rPr lang="fr-FR" i="1"/>
              <a:t> = exercices de programmation</a:t>
            </a:r>
          </a:p>
          <a:p>
            <a:r>
              <a:rPr lang="fr-FR" b="1"/>
              <a:t>Séquences d'investigation ("recherche")</a:t>
            </a:r>
          </a:p>
          <a:p>
            <a:pPr lvl="1"/>
            <a:r>
              <a:rPr lang="fr-FR" b="1" i="1">
                <a:ea typeface="+mn-lt"/>
                <a:cs typeface="+mn-lt"/>
              </a:rPr>
              <a:t>Evaluation </a:t>
            </a:r>
            <a:r>
              <a:rPr lang="fr-FR" i="1">
                <a:latin typeface="Wingdings 3"/>
                <a:sym typeface="Wingdings 3"/>
              </a:rPr>
              <a:t>â</a:t>
            </a:r>
            <a:r>
              <a:rPr lang="fr-FR" i="1">
                <a:latin typeface="TW Cen MT"/>
              </a:rPr>
              <a:t> Epreuve </a:t>
            </a:r>
            <a:r>
              <a:rPr lang="fr-FR" i="1"/>
              <a:t>Orale = exposés, projets</a:t>
            </a:r>
          </a:p>
        </p:txBody>
      </p:sp>
      <p:pic>
        <p:nvPicPr>
          <p:cNvPr id="5" name="Graphique 5" descr="Formes simples contour">
            <a:extLst>
              <a:ext uri="{FF2B5EF4-FFF2-40B4-BE49-F238E27FC236}">
                <a16:creationId xmlns:a16="http://schemas.microsoft.com/office/drawing/2014/main" id="{7221CAAF-BF23-F097-9072-E671080185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36727" y="1317703"/>
            <a:ext cx="3581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53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6F138-6DFC-8543-E21D-1EDAA2203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1644" y="609600"/>
            <a:ext cx="9915767" cy="595924"/>
          </a:xfrm>
        </p:spPr>
        <p:txBody>
          <a:bodyPr>
            <a:normAutofit/>
          </a:bodyPr>
          <a:lstStyle/>
          <a:p>
            <a:r>
              <a:rPr lang="fr-FR" sz="2400" b="1">
                <a:ea typeface="+mj-lt"/>
                <a:cs typeface="+mj-lt"/>
              </a:rPr>
              <a:t>Le contenu de l'enseignement s'articule autour de 4 domaines</a:t>
            </a:r>
            <a:r>
              <a:rPr lang="fr-FR">
                <a:ea typeface="+mj-lt"/>
                <a:cs typeface="+mj-lt"/>
              </a:rPr>
              <a:t> </a:t>
            </a:r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894C2B-677C-C600-8A8E-EE11BF553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1641" y="1306771"/>
            <a:ext cx="2363026" cy="695569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 anchor="ctr"/>
          <a:lstStyle/>
          <a:p>
            <a:pPr algn="ctr"/>
            <a:r>
              <a:rPr lang="fr-FR" dirty="0">
                <a:ea typeface="+mn-lt"/>
                <a:cs typeface="+mn-lt"/>
              </a:rPr>
              <a:t>Les Données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811B6FAD-95CE-AD20-4319-BD4FCB089AC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27918" y="2002340"/>
            <a:ext cx="2356021" cy="444339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types, structures de données, représentation en machine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>
                <a:solidFill>
                  <a:srgbClr val="FFFF00"/>
                </a:solidFill>
              </a:rPr>
              <a:t>Conservation : base de données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800" dirty="0"/>
              <a:t>Echanges de données :  web (</a:t>
            </a:r>
            <a:r>
              <a:rPr lang="fr-FR" sz="1800" dirty="0">
                <a:ea typeface="+mn-lt"/>
                <a:cs typeface="+mn-lt"/>
              </a:rPr>
              <a:t>Client-Serveur pile TCP/IP, </a:t>
            </a:r>
            <a:r>
              <a:rPr lang="fr-FR" sz="1800" dirty="0">
                <a:solidFill>
                  <a:srgbClr val="FFFF00"/>
                </a:solidFill>
                <a:ea typeface="+mn-lt"/>
                <a:cs typeface="+mn-lt"/>
              </a:rPr>
              <a:t>API</a:t>
            </a:r>
            <a:r>
              <a:rPr lang="fr-FR" sz="1800" dirty="0">
                <a:solidFill>
                  <a:srgbClr val="FFFF00"/>
                </a:solidFill>
              </a:rPr>
              <a:t>)</a:t>
            </a:r>
            <a:r>
              <a:rPr lang="fr-FR" sz="1800" dirty="0"/>
              <a:t>, </a:t>
            </a:r>
            <a:r>
              <a:rPr lang="fr-FR" sz="1800" dirty="0">
                <a:ea typeface="+mn-lt"/>
                <a:cs typeface="+mn-lt"/>
              </a:rPr>
              <a:t>réseau (</a:t>
            </a:r>
            <a:r>
              <a:rPr lang="fr-FR" sz="1800" dirty="0"/>
              <a:t>protocoles, </a:t>
            </a:r>
            <a:r>
              <a:rPr lang="fr-FR" sz="1800" dirty="0">
                <a:solidFill>
                  <a:srgbClr val="FFFF00"/>
                </a:solidFill>
              </a:rPr>
              <a:t>routages)</a:t>
            </a:r>
          </a:p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BFAE559-D7B3-F399-AD0E-8B19FE4AD3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6711" y="1309943"/>
            <a:ext cx="2350512" cy="695569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</p:spPr>
        <p:txBody>
          <a:bodyPr/>
          <a:lstStyle/>
          <a:p>
            <a:pPr algn="ctr"/>
            <a:r>
              <a:rPr lang="fr-FR" sz="1400" dirty="0">
                <a:ea typeface="+mn-lt"/>
                <a:cs typeface="+mn-lt"/>
              </a:rPr>
              <a:t>Les Algorithmes et les programmes (applications)</a:t>
            </a:r>
            <a:endParaRPr lang="fr-FR" sz="1400" dirty="0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6FAB0615-51C5-4019-D565-A1D6A9C5DFC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3705927" y="2005512"/>
            <a:ext cx="2352188" cy="4443397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Constructions élémentaires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Modes et méthodes de programmation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Modularité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Mise au point d'un programme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Coût, terminaison, correction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Etude d'algorithmes particuliers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B00DCF-9648-207B-9010-173C066B05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10299" y="1306771"/>
            <a:ext cx="2351326" cy="695569"/>
          </a:xfr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anchor="ctr"/>
          <a:lstStyle/>
          <a:p>
            <a:r>
              <a:rPr lang="fr-FR" dirty="0">
                <a:ea typeface="+mn-lt"/>
                <a:cs typeface="+mn-lt"/>
              </a:rPr>
              <a:t>Les Langages </a:t>
            </a:r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B2A0422F-F105-CD2C-8C45-7B6ED033C7E7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6310299" y="2002340"/>
            <a:ext cx="2351326" cy="4443397"/>
          </a:xfrm>
        </p:spPr>
        <p:txBody>
          <a:bodyPr/>
          <a:lstStyle/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/>
              <a:t>de programmation : Python, Javascript, </a:t>
            </a:r>
            <a:r>
              <a:rPr lang="fr-FR" sz="1800" dirty="0" err="1"/>
              <a:t>php</a:t>
            </a:r>
            <a:endParaRPr lang="fr-FR" sz="1800" dirty="0">
              <a:cs typeface="Calibri"/>
            </a:endParaRP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/>
              <a:t>de</a:t>
            </a:r>
            <a:r>
              <a:rPr lang="fr-FR" sz="1800" dirty="0">
                <a:cs typeface="Calibri"/>
              </a:rPr>
              <a:t> description : html, </a:t>
            </a:r>
            <a:r>
              <a:rPr lang="fr-FR" sz="1800" dirty="0" err="1">
                <a:cs typeface="Calibri"/>
              </a:rPr>
              <a:t>css</a:t>
            </a:r>
            <a:r>
              <a:rPr lang="fr-FR" sz="1800" dirty="0">
                <a:cs typeface="Calibri"/>
              </a:rPr>
              <a:t>, </a:t>
            </a:r>
            <a:r>
              <a:rPr lang="fr-FR" sz="1800" dirty="0" err="1">
                <a:cs typeface="Calibri"/>
              </a:rPr>
              <a:t>svg</a:t>
            </a:r>
            <a:endParaRPr lang="fr-FR" sz="1800" dirty="0">
              <a:cs typeface="Calibri"/>
            </a:endParaRP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00"/>
                </a:solidFill>
                <a:cs typeface="Calibri"/>
              </a:rPr>
              <a:t>de requête : SQL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Interpréteur, compilateur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Langage assembleur et langage machine</a:t>
            </a:r>
          </a:p>
          <a:p>
            <a:endParaRPr lang="fr-FR" dirty="0"/>
          </a:p>
        </p:txBody>
      </p:sp>
      <p:sp>
        <p:nvSpPr>
          <p:cNvPr id="9" name="Espace réservé du texte 4">
            <a:extLst>
              <a:ext uri="{FF2B5EF4-FFF2-40B4-BE49-F238E27FC236}">
                <a16:creationId xmlns:a16="http://schemas.microsoft.com/office/drawing/2014/main" id="{732FD554-F013-D746-6675-7B95FBE2B586}"/>
              </a:ext>
            </a:extLst>
          </p:cNvPr>
          <p:cNvSpPr txBox="1">
            <a:spLocks/>
          </p:cNvSpPr>
          <p:nvPr/>
        </p:nvSpPr>
        <p:spPr>
          <a:xfrm>
            <a:off x="8784558" y="1306770"/>
            <a:ext cx="2351326" cy="695569"/>
          </a:xfrm>
          <a:prstGeom prst="rect">
            <a:avLst/>
          </a:prstGeom>
          <a:gradFill>
            <a:gsLst>
              <a:gs pos="0">
                <a:schemeClr val="bg2">
                  <a:lumMod val="20000"/>
                  <a:lumOff val="80000"/>
                </a:schemeClr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2400" b="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400" dirty="0"/>
              <a:t>Les Machines</a:t>
            </a:r>
            <a:endParaRPr lang="fr-FR" dirty="0"/>
          </a:p>
        </p:txBody>
      </p:sp>
      <p:sp>
        <p:nvSpPr>
          <p:cNvPr id="10" name="Espace réservé du texte 7">
            <a:extLst>
              <a:ext uri="{FF2B5EF4-FFF2-40B4-BE49-F238E27FC236}">
                <a16:creationId xmlns:a16="http://schemas.microsoft.com/office/drawing/2014/main" id="{6B3D6E99-AB5A-14CC-CDBB-0842C54875B9}"/>
              </a:ext>
            </a:extLst>
          </p:cNvPr>
          <p:cNvSpPr txBox="1">
            <a:spLocks/>
          </p:cNvSpPr>
          <p:nvPr/>
        </p:nvSpPr>
        <p:spPr>
          <a:xfrm>
            <a:off x="8784558" y="2002340"/>
            <a:ext cx="2351326" cy="44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86C741F5-B31D-BE9F-2E96-2B750836857F}"/>
              </a:ext>
            </a:extLst>
          </p:cNvPr>
          <p:cNvSpPr txBox="1">
            <a:spLocks/>
          </p:cNvSpPr>
          <p:nvPr/>
        </p:nvSpPr>
        <p:spPr>
          <a:xfrm>
            <a:off x="8784558" y="2002340"/>
            <a:ext cx="2351326" cy="44433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Composants et architecture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solidFill>
                  <a:srgbClr val="FFFFFF"/>
                </a:solidFill>
                <a:cs typeface="Calibri"/>
              </a:rPr>
              <a:t>Circuits logiques, processeurs, </a:t>
            </a:r>
            <a:r>
              <a:rPr lang="fr-FR" sz="1800" dirty="0">
                <a:solidFill>
                  <a:srgbClr val="FFFF00"/>
                </a:solidFill>
                <a:cs typeface="Calibri"/>
              </a:rPr>
              <a:t>système sur puce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Objets connectés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Système d'exploitation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r>
              <a:rPr lang="fr-FR" sz="1800" dirty="0">
                <a:cs typeface="Calibri"/>
              </a:rPr>
              <a:t>Organisation d'un réseau local</a:t>
            </a:r>
          </a:p>
          <a:p>
            <a:pPr marL="342900" indent="-342900">
              <a:spcBef>
                <a:spcPts val="500"/>
              </a:spcBef>
              <a:spcAft>
                <a:spcPts val="500"/>
              </a:spcAft>
              <a:buFont typeface="Arial"/>
              <a:buChar char="•"/>
            </a:pPr>
            <a:endParaRPr lang="fr-FR" sz="1800" dirty="0">
              <a:cs typeface="Calibri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43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0</TotalTime>
  <Words>384</Words>
  <Application>Microsoft Office PowerPoint</Application>
  <PresentationFormat>Grand écran</PresentationFormat>
  <Paragraphs>60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Circuit</vt:lpstr>
      <vt:lpstr>Spécialité "Numérique et Sciences Informatiques"</vt:lpstr>
      <vt:lpstr>Présentation de l'enseignant</vt:lpstr>
      <vt:lpstr>Présentation des apprenants (Elèves)</vt:lpstr>
      <vt:lpstr>Emploi du temps</vt:lpstr>
      <vt:lpstr>Matériel requis</vt:lpstr>
      <vt:lpstr>Matériel requis à la maison</vt:lpstr>
      <vt:lpstr>Travail personnel</vt:lpstr>
      <vt:lpstr>Déroulement de l'enseignement et Evaluation</vt:lpstr>
      <vt:lpstr>Le contenu de l'enseignement s'articule autour de 4 domaines </vt:lpstr>
      <vt:lpstr>Sept thèmes (programme officiel)</vt:lpstr>
      <vt:lpstr>DES 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>Jean-Michel HAROUY</cp:lastModifiedBy>
  <cp:revision>28</cp:revision>
  <dcterms:created xsi:type="dcterms:W3CDTF">2022-09-01T06:31:31Z</dcterms:created>
  <dcterms:modified xsi:type="dcterms:W3CDTF">2022-09-01T08:32:04Z</dcterms:modified>
</cp:coreProperties>
</file>